
<file path=[Content_Types].xml><?xml version="1.0" encoding="utf-8"?>
<Types xmlns="http://schemas.openxmlformats.org/package/2006/content-types">
  <Default Extension="gif" ContentType="image/gif"/>
  <Default Extension="mp4" ContentType="vide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726"/>
    <p:restoredTop sz="94803"/>
  </p:normalViewPr>
  <p:slideViewPr>
    <p:cSldViewPr snapToGrid="0" snapToObjects="1">
      <p:cViewPr varScale="1">
        <p:scale>
          <a:sx n="112" d="100"/>
          <a:sy n="112" d="100"/>
        </p:scale>
        <p:origin x="224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gi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2EB63F-4A6A-3C4F-B3DC-724F5BEBEA7F}" type="datetimeFigureOut">
              <a:rPr lang="en-US" smtClean="0"/>
              <a:t>6/17/21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417458-6443-E042-B76A-741267932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3116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674CB-3709-4ACF-BB61-29ADEA3D41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33272"/>
            <a:ext cx="9144000" cy="2478024"/>
          </a:xfrm>
        </p:spPr>
        <p:txBody>
          <a:bodyPr lIns="0" tIns="0" rIns="0" bIns="0" anchor="b">
            <a:noAutofit/>
          </a:bodyPr>
          <a:lstStyle>
            <a:lvl1pPr algn="ctr">
              <a:defRPr sz="4000" spc="75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6DA6BE-9B64-48FC-92D1-EF0D426A39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22192"/>
            <a:ext cx="9144000" cy="1435608"/>
          </a:xfrm>
        </p:spPr>
        <p:txBody>
          <a:bodyPr lIns="0" tIns="0" rIns="0" bIns="0">
            <a:normAutofit/>
          </a:bodyPr>
          <a:lstStyle>
            <a:lvl1pPr marL="0" indent="0" algn="ctr">
              <a:lnSpc>
                <a:spcPct val="150000"/>
              </a:lnSpc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83AE59-8E21-449F-86DA-5BE297010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5808-3B61-48CC-92EF-85AC2E0DFA56}" type="datetime2">
              <a:rPr lang="en-US" smtClean="0"/>
              <a:t>Thursday, June 17,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8CCD60-9970-49FD-8254-21154BAA1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C0A488-07A7-42F9-B1DF-68545B754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1359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DC3B6-2D75-4EC4-9120-88DCE0EA6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4B06CB-A0FE-4499-B674-90C8C281A5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7FD700-765A-4DE6-A8EC-9D9D92FCB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E98AF-4574-4509-BF7A-519ACD5BF826}" type="datetime2">
              <a:rPr lang="en-US" smtClean="0"/>
              <a:t>Thursday, June 17,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664EC-C4B1-4D14-9ED3-14C6CCBFF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F5526-E518-4133-9F44-D812576C1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1227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F62998-15B1-4CA8-8C60-7801001F80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838899"/>
            <a:ext cx="2628900" cy="48493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1AE278-0885-4594-AB09-120344C7D8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49235" y="838900"/>
            <a:ext cx="7723265" cy="48493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B850CC-FB43-4988-8D4E-9C54C201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D97D4-9636-490F-85D0-E926C2B6F3B1}" type="datetime2">
              <a:rPr lang="en-US" smtClean="0"/>
              <a:t>Thursday, June 17,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A70300-3853-4FB4-A084-CF6E5CF2B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DBAFB0-25AA-4B69-8418-418F47A92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5664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E0F35-0AE7-48AB-9005-F1DB4BD0B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D4022-C31F-4C4C-B5BF-5F9730C08A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45EE9-11D3-436C-9D73-1AA6CCDB1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AF3C6-0FD4-4939-991C-00DDE5C56815}" type="datetime2">
              <a:rPr lang="en-US" smtClean="0"/>
              <a:t>Thursday, June 17,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817DCF-881F-4956-81AE-A6D27A88F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65F17-AD75-4B7E-970D-5D4DBD5D1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0141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C12CB-05D8-4D62-BDC5-812DB6DD0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709738"/>
            <a:ext cx="9966960" cy="2852737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4400" spc="7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52F020-8516-4B9E-B455-5731ED6C9E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4974336"/>
            <a:ext cx="9966961" cy="1115568"/>
          </a:xfrm>
        </p:spPr>
        <p:txBody>
          <a:bodyPr>
            <a:normAutofit/>
          </a:bodyPr>
          <a:lstStyle>
            <a:lvl1pPr marL="0" indent="0"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22993-6E28-44BB-B983-095B476B8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07482-8128-47C6-A8DD-6452B0291CFF}" type="datetime2">
              <a:rPr lang="en-US" smtClean="0"/>
              <a:t>Thursday, June 17,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909971-06C9-462B-81D9-BEF24C708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9A076D-47C1-49CD-9A8B-956DB3FC3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6225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8DFBD-F5ED-455C-8AD0-97476A55E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30E58C-F463-4D52-9225-9410133113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600" y="2112264"/>
            <a:ext cx="4846320" cy="3959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F7BDB4-97FA-485D-A557-6F96692BA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66560" y="2112265"/>
            <a:ext cx="4846320" cy="39593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C50007-C799-4117-8ACD-5EE980E63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03F25-275E-41DE-BE3B-EBF0DB49F9B1}" type="datetime2">
              <a:rPr lang="en-US" smtClean="0"/>
              <a:t>Thursday, June 17,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4E8968-6BAD-4D5A-BF1D-911C7A39C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9D8C08-BF20-4D5E-9004-0C075C36D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4060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036E0D-26A5-455A-A8BD-70DA8BC03E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484107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FD4EA0-094D-4056-9032-BFB44B4089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600" y="3018472"/>
            <a:ext cx="4841076" cy="31048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C0CCE8-718F-4620-8B4A-C60EEA7B88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66560" y="2112264"/>
            <a:ext cx="484632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CE86DF-0069-4D31-BDD3-A9A2F9B7B4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66560" y="3018471"/>
            <a:ext cx="4841076" cy="31048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A5ED06-FE54-4B86-A8D4-07D0EB08C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75572-4A44-4171-84AA-64D42C8050A6}" type="datetime2">
              <a:rPr lang="en-US" smtClean="0"/>
              <a:t>Thursday, June 17, 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9EC6C3-0950-4AFE-936A-9AB5D2278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84B1D1-BE0C-48F4-BC74-90675A0F0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2D453288-3D76-40C1-BE00-223AB28F1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04484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B1716-24B0-42CD-95B6-843092597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3617E-4B11-481F-AC6E-000317902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1612E-528E-4FD5-9E9E-E15F1108F171}" type="datetime2">
              <a:rPr lang="en-US" smtClean="0"/>
              <a:t>Thursday, June 17, 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BF19CC-06D3-40E9-81B5-63B457B22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EFC312-3AA5-46F7-B701-3D9327A68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7752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C9E28E-1389-47AF-B3EB-22571417A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D862-A06D-436F-A92E-EBAAD50B6E50}" type="datetime2">
              <a:rPr lang="en-US" smtClean="0"/>
              <a:t>Thursday, June 17, 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CF6B08-1984-4F7C-9F6E-A4F47BDBA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71B3C5-CEC7-427F-931C-1318C421B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6772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EB55F-536E-4547-A5D2-0483FC368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425"/>
            <a:ext cx="3932237" cy="1894511"/>
          </a:xfrm>
        </p:spPr>
        <p:txBody>
          <a:bodyPr anchor="b"/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17D3C-533B-4EA9-886B-FAE59956C7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0992" y="987425"/>
            <a:ext cx="568756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19D2E1-4B17-4608-961E-2C4719855E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58510"/>
            <a:ext cx="3932237" cy="28025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5A3535-184C-438C-AE91-9C42B7C5A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E0B7D-2260-4809-8F0A-9E5F3E24F169}" type="datetime2">
              <a:rPr lang="en-US" smtClean="0"/>
              <a:t>Thursday, June 17,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F6DBC3-4A58-42BA-9B55-A9A725103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E6563-0AB6-4038-A12B-A259552DB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841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702C5-1E3B-4C62-A538-59BB57286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552"/>
            <a:ext cx="3932237" cy="1892808"/>
          </a:xfrm>
        </p:spPr>
        <p:txBody>
          <a:bodyPr anchor="b"/>
          <a:lstStyle>
            <a:lvl1pPr>
              <a:defRPr sz="3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2CF574-95CE-4E60-B2CF-3B5B4F33A7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05319" y="987425"/>
            <a:ext cx="5833242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039F7C-C735-4356-8B04-89E1904795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33286"/>
            <a:ext cx="3932237" cy="283570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706DF-52A3-4F34-9BF5-E1ACD5D54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E4735-C637-46A3-94EB-AB3AC4188D2F}" type="datetime2">
              <a:rPr lang="en-US" smtClean="0"/>
              <a:t>Thursday, June 17,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B25E53-E72E-4110-BB6B-3477F56C3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686F8F-3D62-4CEC-AD9A-B70848E6A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0874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CF2F3BB-127D-44BC-A8EF-A8BB5F5911CA}"/>
              </a:ext>
            </a:extLst>
          </p:cNvPr>
          <p:cNvSpPr/>
          <p:nvPr/>
        </p:nvSpPr>
        <p:spPr>
          <a:xfrm rot="10800000" flipH="1">
            <a:off x="0" y="6401226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10D1F30-F118-4A1F-A48F-7E5706959F64}"/>
              </a:ext>
            </a:extLst>
          </p:cNvPr>
          <p:cNvSpPr/>
          <p:nvPr/>
        </p:nvSpPr>
        <p:spPr>
          <a:xfrm flipH="1">
            <a:off x="4038602" y="6401228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AE890C-17CE-44C0-BDED-BA68F92A8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95528"/>
            <a:ext cx="10241280" cy="123444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910A6E-46D1-42CF-996C-2207737FB8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10241280" cy="395935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5B5247-D236-462B-BCE0-2A24DF75B0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909560" y="6409944"/>
            <a:ext cx="3703320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300" baseline="0">
                <a:solidFill>
                  <a:srgbClr val="FFFFFF"/>
                </a:solidFill>
              </a:defRPr>
            </a:lvl1pPr>
          </a:lstStyle>
          <a:p>
            <a:fld id="{AE0C963C-C1DB-4AFD-9DDC-0691666BF49B}" type="datetime2">
              <a:rPr lang="en-US" smtClean="0"/>
              <a:pPr/>
              <a:t>Thursday, June 17, 2021</a:t>
            </a:fld>
            <a:endParaRPr lang="en-US" cap="all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155C58-7DDF-4CD4-96AD-F9CC844D84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828800" y="1911096"/>
            <a:ext cx="4114800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>
                <a:solidFill>
                  <a:schemeClr val="tx1"/>
                </a:solidFill>
                <a:latin typeface="+mj-lt"/>
              </a:defRPr>
            </a:lvl1pPr>
          </a:lstStyle>
          <a:p>
            <a:pPr algn="l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95647-A849-45D9-BC71-46A12E6DE4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67744" y="6409944"/>
            <a:ext cx="438912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C01389E6-C847-4AD0-B56D-D205B2EAB1EE}" type="slidenum">
              <a:rPr lang="en-US" smtClean="0"/>
              <a:pPr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2094314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 cap="all" spc="7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gi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D896123-1B32-4CB1-B2ED-E34BBC26B4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D6D40A-DECD-46EE-AF8E-B924C58E1B4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101" r="-1" b="18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145F121-7DB3-4C20-B960-333CE2967F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3666683"/>
            <a:ext cx="12188952" cy="3191317"/>
          </a:xfrm>
          <a:prstGeom prst="rect">
            <a:avLst/>
          </a:prstGeom>
          <a:gradFill>
            <a:gsLst>
              <a:gs pos="42000">
                <a:schemeClr val="tx1">
                  <a:alpha val="23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6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5D8434-BD30-8E4B-A26A-98BE006B8A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28701"/>
            <a:ext cx="9144000" cy="3850276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Routing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19DAEC-1B78-B845-B213-DB3932C585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048793"/>
            <a:ext cx="9144000" cy="836023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Nikolaos Mitsakis</a:t>
            </a:r>
          </a:p>
        </p:txBody>
      </p:sp>
    </p:spTree>
    <p:extLst>
      <p:ext uri="{BB962C8B-B14F-4D97-AF65-F5344CB8AC3E}">
        <p14:creationId xmlns:p14="http://schemas.microsoft.com/office/powerpoint/2010/main" val="2030702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A9D97-7B20-E843-A3EA-907EA8689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14400"/>
          </a:xfrm>
        </p:spPr>
        <p:txBody>
          <a:bodyPr/>
          <a:lstStyle/>
          <a:p>
            <a:r>
              <a:rPr lang="en-US" dirty="0"/>
              <a:t>SEQUENCE NUMBERS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E661D-1265-3644-AD63-FFCDC510EE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914400"/>
            <a:ext cx="12192000" cy="5473148"/>
          </a:xfrm>
        </p:spPr>
        <p:txBody>
          <a:bodyPr/>
          <a:lstStyle/>
          <a:p>
            <a:r>
              <a:rPr lang="en-US" dirty="0"/>
              <a:t>When I generate a NEW packet, I attach my local sequence number</a:t>
            </a:r>
          </a:p>
          <a:p>
            <a:r>
              <a:rPr lang="en-US" dirty="0"/>
              <a:t>When I get a packet with a link update (up/down) I :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71775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A9D97-7B20-E843-A3EA-907EA8689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14400"/>
          </a:xfrm>
        </p:spPr>
        <p:txBody>
          <a:bodyPr/>
          <a:lstStyle/>
          <a:p>
            <a:r>
              <a:rPr lang="en-US" dirty="0"/>
              <a:t>SEQUENCE NUMBERS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E661D-1265-3644-AD63-FFCDC510EE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914400"/>
            <a:ext cx="12192000" cy="5473148"/>
          </a:xfrm>
        </p:spPr>
        <p:txBody>
          <a:bodyPr/>
          <a:lstStyle/>
          <a:p>
            <a:r>
              <a:rPr lang="en-US" dirty="0"/>
              <a:t>When I generate a NEW packet, I attach my local sequence number</a:t>
            </a:r>
          </a:p>
          <a:p>
            <a:r>
              <a:rPr lang="en-US" dirty="0"/>
              <a:t>When I get a packet with a link update (up/down) I :</a:t>
            </a:r>
          </a:p>
          <a:p>
            <a:pPr lvl="1"/>
            <a:r>
              <a:rPr lang="en-US" dirty="0"/>
              <a:t>If packet UP:</a:t>
            </a:r>
          </a:p>
          <a:p>
            <a:pPr lvl="2"/>
            <a:r>
              <a:rPr lang="en-US" dirty="0"/>
              <a:t>If link not in DB =&gt; ADD IT, controlled forwarding, don’t change weight, sequence number</a:t>
            </a:r>
          </a:p>
          <a:p>
            <a:endParaRPr lang="en-US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72419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A9D97-7B20-E843-A3EA-907EA8689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14400"/>
          </a:xfrm>
        </p:spPr>
        <p:txBody>
          <a:bodyPr/>
          <a:lstStyle/>
          <a:p>
            <a:r>
              <a:rPr lang="en-US" dirty="0"/>
              <a:t>SEQUENCE NUMBERS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E661D-1265-3644-AD63-FFCDC510EE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914400"/>
            <a:ext cx="12192000" cy="5473148"/>
          </a:xfrm>
        </p:spPr>
        <p:txBody>
          <a:bodyPr/>
          <a:lstStyle/>
          <a:p>
            <a:r>
              <a:rPr lang="en-US" dirty="0"/>
              <a:t>When I generate a NEW packet, I attach my local sequence number</a:t>
            </a:r>
          </a:p>
          <a:p>
            <a:r>
              <a:rPr lang="en-US" dirty="0"/>
              <a:t>When I get a packet with a link update (up/down) I :</a:t>
            </a:r>
          </a:p>
          <a:p>
            <a:pPr lvl="1"/>
            <a:r>
              <a:rPr lang="en-US" dirty="0"/>
              <a:t>If packet UP:</a:t>
            </a:r>
          </a:p>
          <a:p>
            <a:pPr lvl="2"/>
            <a:r>
              <a:rPr lang="en-US" dirty="0"/>
              <a:t>If link not in DB =&gt; ADD IT, controlled forwarding, don’t change weight, sequence number</a:t>
            </a:r>
          </a:p>
          <a:p>
            <a:pPr lvl="2"/>
            <a:r>
              <a:rPr lang="en-US" dirty="0"/>
              <a:t>If link is in DB:</a:t>
            </a:r>
          </a:p>
          <a:p>
            <a:pPr marL="1371600" lvl="3" indent="0">
              <a:buNone/>
            </a:pPr>
            <a:endParaRPr lang="en-US" dirty="0"/>
          </a:p>
          <a:p>
            <a:endParaRPr lang="en-US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50885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A9D97-7B20-E843-A3EA-907EA8689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14400"/>
          </a:xfrm>
        </p:spPr>
        <p:txBody>
          <a:bodyPr/>
          <a:lstStyle/>
          <a:p>
            <a:r>
              <a:rPr lang="en-US" dirty="0"/>
              <a:t>SEQUENCE NUMBERS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E661D-1265-3644-AD63-FFCDC510EE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914400"/>
            <a:ext cx="12192000" cy="5473148"/>
          </a:xfrm>
        </p:spPr>
        <p:txBody>
          <a:bodyPr/>
          <a:lstStyle/>
          <a:p>
            <a:r>
              <a:rPr lang="en-US" dirty="0"/>
              <a:t>When I generate a NEW packet, I attach my local sequence number</a:t>
            </a:r>
          </a:p>
          <a:p>
            <a:r>
              <a:rPr lang="en-US" dirty="0"/>
              <a:t>When I get a packet with a link update (up/down) I :</a:t>
            </a:r>
          </a:p>
          <a:p>
            <a:pPr lvl="1"/>
            <a:r>
              <a:rPr lang="en-US" dirty="0"/>
              <a:t>If packet UP:</a:t>
            </a:r>
          </a:p>
          <a:p>
            <a:pPr lvl="2"/>
            <a:r>
              <a:rPr lang="en-US" dirty="0"/>
              <a:t>If link not in DB =&gt; ADD IT, controlled forwarding, don’t change weight, sequence number</a:t>
            </a:r>
          </a:p>
          <a:p>
            <a:pPr lvl="2"/>
            <a:r>
              <a:rPr lang="en-US" dirty="0"/>
              <a:t>If link is in DB:</a:t>
            </a:r>
          </a:p>
          <a:p>
            <a:pPr lvl="3"/>
            <a:r>
              <a:rPr lang="en-US" dirty="0"/>
              <a:t>Is </a:t>
            </a:r>
            <a:r>
              <a:rPr lang="en-US" dirty="0" err="1"/>
              <a:t>rx_seq_nr</a:t>
            </a:r>
            <a:r>
              <a:rPr lang="en-US" dirty="0"/>
              <a:t> higher than the local sequence number I have for the originating source?</a:t>
            </a:r>
          </a:p>
          <a:p>
            <a:pPr lvl="4"/>
            <a:r>
              <a:rPr lang="en-US" dirty="0"/>
              <a:t>YES, update DB, controlled forwarding, don’t change weight, sequence number</a:t>
            </a:r>
          </a:p>
          <a:p>
            <a:pPr lvl="3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marL="1371600" lvl="3" indent="0">
              <a:buNone/>
            </a:pPr>
            <a:endParaRPr lang="en-US" dirty="0"/>
          </a:p>
          <a:p>
            <a:endParaRPr lang="en-US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05089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A9D97-7B20-E843-A3EA-907EA8689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14400"/>
          </a:xfrm>
        </p:spPr>
        <p:txBody>
          <a:bodyPr/>
          <a:lstStyle/>
          <a:p>
            <a:r>
              <a:rPr lang="en-US" dirty="0"/>
              <a:t>SEQUENCE NUMBERS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E661D-1265-3644-AD63-FFCDC510EE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914400"/>
            <a:ext cx="12192000" cy="5473148"/>
          </a:xfrm>
        </p:spPr>
        <p:txBody>
          <a:bodyPr/>
          <a:lstStyle/>
          <a:p>
            <a:r>
              <a:rPr lang="en-US" dirty="0"/>
              <a:t>When I generate a NEW packet, I attach my local sequence number</a:t>
            </a:r>
          </a:p>
          <a:p>
            <a:r>
              <a:rPr lang="en-US" dirty="0"/>
              <a:t>When I get a packet with a link update (up/down) I :</a:t>
            </a:r>
          </a:p>
          <a:p>
            <a:pPr lvl="1"/>
            <a:r>
              <a:rPr lang="en-US" dirty="0"/>
              <a:t>If packet UP:</a:t>
            </a:r>
          </a:p>
          <a:p>
            <a:pPr lvl="2"/>
            <a:r>
              <a:rPr lang="en-US" dirty="0"/>
              <a:t>If link not in DB =&gt; ADD IT, controlled forwarding, don’t change weight, sequence number</a:t>
            </a:r>
          </a:p>
          <a:p>
            <a:pPr lvl="2"/>
            <a:r>
              <a:rPr lang="en-US" dirty="0"/>
              <a:t>If link is in DB:</a:t>
            </a:r>
          </a:p>
          <a:p>
            <a:pPr lvl="3"/>
            <a:r>
              <a:rPr lang="en-US" dirty="0"/>
              <a:t>Is </a:t>
            </a:r>
            <a:r>
              <a:rPr lang="en-US" dirty="0" err="1"/>
              <a:t>rx_seq_nr</a:t>
            </a:r>
            <a:r>
              <a:rPr lang="en-US" dirty="0"/>
              <a:t> higher than the local sequence number I have for the originating source?</a:t>
            </a:r>
          </a:p>
          <a:p>
            <a:pPr lvl="4"/>
            <a:r>
              <a:rPr lang="en-US" dirty="0"/>
              <a:t>YES, update DB, controlled forwarding, don’t change weight, sequence number</a:t>
            </a:r>
          </a:p>
          <a:p>
            <a:pPr lvl="4"/>
            <a:r>
              <a:rPr lang="en-US" dirty="0"/>
              <a:t>NO, update packet, controlled forwarding, change weight, sequence number</a:t>
            </a:r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marL="1371600" lvl="3" indent="0">
              <a:buNone/>
            </a:pPr>
            <a:endParaRPr lang="en-US" dirty="0"/>
          </a:p>
          <a:p>
            <a:endParaRPr lang="en-US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17444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A9D97-7B20-E843-A3EA-907EA8689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14400"/>
          </a:xfrm>
        </p:spPr>
        <p:txBody>
          <a:bodyPr/>
          <a:lstStyle/>
          <a:p>
            <a:r>
              <a:rPr lang="en-US" dirty="0"/>
              <a:t>SEQUENCE NUMBERS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E661D-1265-3644-AD63-FFCDC510EE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914400"/>
            <a:ext cx="12192000" cy="5473148"/>
          </a:xfrm>
        </p:spPr>
        <p:txBody>
          <a:bodyPr/>
          <a:lstStyle/>
          <a:p>
            <a:r>
              <a:rPr lang="en-US" dirty="0"/>
              <a:t>When I generate a NEW packet, I attach my local sequence number</a:t>
            </a:r>
          </a:p>
          <a:p>
            <a:r>
              <a:rPr lang="en-US" dirty="0"/>
              <a:t>When I get a packet with a link update (up/down) I :</a:t>
            </a:r>
          </a:p>
          <a:p>
            <a:pPr lvl="1"/>
            <a:r>
              <a:rPr lang="en-US" dirty="0"/>
              <a:t>If packet UP:</a:t>
            </a:r>
          </a:p>
          <a:p>
            <a:pPr lvl="2"/>
            <a:r>
              <a:rPr lang="en-US" dirty="0"/>
              <a:t>If link not in DB =&gt; ADD IT, controlled forwarding, don’t change weight, sequence number</a:t>
            </a:r>
          </a:p>
          <a:p>
            <a:pPr lvl="2"/>
            <a:r>
              <a:rPr lang="en-US" dirty="0"/>
              <a:t>If link is in DB:</a:t>
            </a:r>
          </a:p>
          <a:p>
            <a:pPr lvl="3"/>
            <a:r>
              <a:rPr lang="en-US" dirty="0"/>
              <a:t>Is </a:t>
            </a:r>
            <a:r>
              <a:rPr lang="en-US" dirty="0" err="1"/>
              <a:t>rx_seq_nr</a:t>
            </a:r>
            <a:r>
              <a:rPr lang="en-US" dirty="0"/>
              <a:t> higher than the local sequence number I have for the originating source?</a:t>
            </a:r>
          </a:p>
          <a:p>
            <a:pPr lvl="4"/>
            <a:r>
              <a:rPr lang="en-US" dirty="0"/>
              <a:t>YES, update DB, controlled forwarding, don’t change weight, sequence number</a:t>
            </a:r>
          </a:p>
          <a:p>
            <a:pPr lvl="4"/>
            <a:r>
              <a:rPr lang="en-US" dirty="0"/>
              <a:t>NO, update packet, controlled forwarding, change weight, sequence number</a:t>
            </a:r>
          </a:p>
          <a:p>
            <a:pPr lvl="1"/>
            <a:r>
              <a:rPr lang="en-US" dirty="0"/>
              <a:t>If packet DOWN:</a:t>
            </a:r>
          </a:p>
          <a:p>
            <a:pPr lvl="2"/>
            <a:r>
              <a:rPr lang="en-US" dirty="0"/>
              <a:t>Is </a:t>
            </a:r>
            <a:r>
              <a:rPr lang="en-US" dirty="0" err="1"/>
              <a:t>rx_seq_nr</a:t>
            </a:r>
            <a:r>
              <a:rPr lang="en-US" dirty="0"/>
              <a:t> higher than the local sequence number I have for the originating source?</a:t>
            </a:r>
          </a:p>
          <a:p>
            <a:pPr lvl="3"/>
            <a:r>
              <a:rPr lang="en-US" dirty="0"/>
              <a:t>YES, update DB, controlled forwarding, don’t change weight, sequence number</a:t>
            </a:r>
          </a:p>
          <a:p>
            <a:pPr lvl="3"/>
            <a:r>
              <a:rPr lang="en-US" dirty="0"/>
              <a:t>NO, update packet, controlled forwarding, change weight, sequence number</a:t>
            </a:r>
          </a:p>
          <a:p>
            <a:pPr marL="1828800" lvl="4" indent="0">
              <a:buNone/>
            </a:pPr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marL="1371600" lvl="3" indent="0">
              <a:buNone/>
            </a:pPr>
            <a:endParaRPr lang="en-US" dirty="0"/>
          </a:p>
          <a:p>
            <a:endParaRPr lang="en-US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68807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6CE3D-17A3-E647-B3F4-F36A17EF2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12191999" cy="914400"/>
          </a:xfrm>
        </p:spPr>
        <p:txBody>
          <a:bodyPr/>
          <a:lstStyle/>
          <a:p>
            <a:r>
              <a:rPr lang="en-US" dirty="0"/>
              <a:t>ROUTING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C8840-AEA0-2740-B177-5A87E384BF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914399"/>
            <a:ext cx="12192000" cy="5342965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1)  PLUGGING IN A POWER SOURCE</a:t>
            </a:r>
          </a:p>
        </p:txBody>
      </p:sp>
    </p:spTree>
    <p:extLst>
      <p:ext uri="{BB962C8B-B14F-4D97-AF65-F5344CB8AC3E}">
        <p14:creationId xmlns:p14="http://schemas.microsoft.com/office/powerpoint/2010/main" val="38271228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6CE3D-17A3-E647-B3F4-F36A17EF2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12191999" cy="914400"/>
          </a:xfrm>
        </p:spPr>
        <p:txBody>
          <a:bodyPr/>
          <a:lstStyle/>
          <a:p>
            <a:r>
              <a:rPr lang="en-US" dirty="0"/>
              <a:t>ROUTING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C8840-AEA0-2740-B177-5A87E384BF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914399"/>
            <a:ext cx="12192000" cy="5342965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457200" indent="-457200">
              <a:buAutoNum type="arabicParenR"/>
            </a:pPr>
            <a:r>
              <a:rPr lang="en-US" dirty="0"/>
              <a:t>PLUGGING IN A POWER SOURCE</a:t>
            </a:r>
          </a:p>
          <a:p>
            <a:pPr marL="457200" indent="-457200">
              <a:buAutoNum type="arabicParenR"/>
            </a:pPr>
            <a:r>
              <a:rPr lang="en-US" dirty="0"/>
              <a:t>PRE-BACKOFF EXPIRES</a:t>
            </a:r>
          </a:p>
        </p:txBody>
      </p:sp>
    </p:spTree>
    <p:extLst>
      <p:ext uri="{BB962C8B-B14F-4D97-AF65-F5344CB8AC3E}">
        <p14:creationId xmlns:p14="http://schemas.microsoft.com/office/powerpoint/2010/main" val="35528691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6CE3D-17A3-E647-B3F4-F36A17EF2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12191999" cy="914400"/>
          </a:xfrm>
        </p:spPr>
        <p:txBody>
          <a:bodyPr/>
          <a:lstStyle/>
          <a:p>
            <a:r>
              <a:rPr lang="en-US" dirty="0"/>
              <a:t>ROUTING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C8840-AEA0-2740-B177-5A87E384BF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914399"/>
            <a:ext cx="12192000" cy="5342965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457200" indent="-457200">
              <a:buAutoNum type="arabicParenR"/>
            </a:pPr>
            <a:r>
              <a:rPr lang="en-US" dirty="0"/>
              <a:t>PLUGGING IN A POWER SOURCE</a:t>
            </a:r>
          </a:p>
          <a:p>
            <a:pPr marL="457200" indent="-457200">
              <a:buAutoNum type="arabicParenR"/>
            </a:pPr>
            <a:r>
              <a:rPr lang="en-US" dirty="0"/>
              <a:t>PRE-BACKOFF EXPIRES</a:t>
            </a:r>
          </a:p>
          <a:p>
            <a:pPr marL="457200" indent="-457200">
              <a:buAutoNum type="arabicParenR"/>
            </a:pPr>
            <a:r>
              <a:rPr lang="en-US" dirty="0"/>
              <a:t>WE ARE NEW, ASK NEIGHBORS FOR THEIR LSDB</a:t>
            </a:r>
          </a:p>
        </p:txBody>
      </p:sp>
    </p:spTree>
    <p:extLst>
      <p:ext uri="{BB962C8B-B14F-4D97-AF65-F5344CB8AC3E}">
        <p14:creationId xmlns:p14="http://schemas.microsoft.com/office/powerpoint/2010/main" val="10637764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6CE3D-17A3-E647-B3F4-F36A17EF2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12191999" cy="914400"/>
          </a:xfrm>
        </p:spPr>
        <p:txBody>
          <a:bodyPr/>
          <a:lstStyle/>
          <a:p>
            <a:r>
              <a:rPr lang="en-US" dirty="0"/>
              <a:t>ROUTING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C8840-AEA0-2740-B177-5A87E384BF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914399"/>
            <a:ext cx="12192000" cy="5342965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457200" indent="-457200">
              <a:buAutoNum type="arabicParenR"/>
            </a:pPr>
            <a:r>
              <a:rPr lang="en-US" dirty="0"/>
              <a:t>PLUGGING IN A POWER SOURCE</a:t>
            </a:r>
          </a:p>
          <a:p>
            <a:pPr marL="457200" indent="-457200">
              <a:buAutoNum type="arabicParenR"/>
            </a:pPr>
            <a:r>
              <a:rPr lang="en-US" dirty="0"/>
              <a:t>PRE-BACKOFF EXPIRES</a:t>
            </a:r>
          </a:p>
          <a:p>
            <a:pPr marL="457200" indent="-457200">
              <a:buAutoNum type="arabicParenR"/>
            </a:pPr>
            <a:r>
              <a:rPr lang="en-US" dirty="0"/>
              <a:t>WE ARE NEW, ASK NEIGHBORS FOR THEIR LSDB</a:t>
            </a:r>
          </a:p>
          <a:p>
            <a:pPr marL="457200" indent="-457200">
              <a:buAutoNum type="arabicParenR"/>
            </a:pPr>
            <a:r>
              <a:rPr lang="en-US" dirty="0"/>
              <a:t>GET THE ONE WITH THE MOST CHANGES, AS PROBABLY NEWEST VERSION</a:t>
            </a:r>
          </a:p>
        </p:txBody>
      </p:sp>
    </p:spTree>
    <p:extLst>
      <p:ext uri="{BB962C8B-B14F-4D97-AF65-F5344CB8AC3E}">
        <p14:creationId xmlns:p14="http://schemas.microsoft.com/office/powerpoint/2010/main" val="29832425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6CE3D-17A3-E647-B3F4-F36A17EF2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12191999" cy="914400"/>
          </a:xfrm>
        </p:spPr>
        <p:txBody>
          <a:bodyPr/>
          <a:lstStyle/>
          <a:p>
            <a:r>
              <a:rPr lang="en-US" dirty="0"/>
              <a:t>ROUTING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C8840-AEA0-2740-B177-5A87E384BF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914399"/>
            <a:ext cx="12192000" cy="5342965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457200" indent="-457200">
              <a:buAutoNum type="arabicParenR"/>
            </a:pPr>
            <a:r>
              <a:rPr lang="en-US" dirty="0"/>
              <a:t>PLUGGING IN A POWER SOURCE</a:t>
            </a:r>
          </a:p>
          <a:p>
            <a:pPr marL="457200" indent="-457200">
              <a:buAutoNum type="arabicParenR"/>
            </a:pPr>
            <a:r>
              <a:rPr lang="en-US" dirty="0"/>
              <a:t>PRE-BACKOFF EXPIRES</a:t>
            </a:r>
          </a:p>
          <a:p>
            <a:pPr marL="457200" indent="-457200">
              <a:buAutoNum type="arabicParenR"/>
            </a:pPr>
            <a:r>
              <a:rPr lang="en-US" dirty="0"/>
              <a:t>WE ARE NEW, ASK NEIGHBORS FOR THEIR LSDB</a:t>
            </a:r>
          </a:p>
          <a:p>
            <a:pPr marL="457200" indent="-457200">
              <a:buAutoNum type="arabicParenR"/>
            </a:pPr>
            <a:r>
              <a:rPr lang="en-US" dirty="0"/>
              <a:t>GET THE ONE WITH THE MOST CHANGES, AS PROBABLY NEWEST VERSION</a:t>
            </a:r>
          </a:p>
          <a:p>
            <a:pPr marL="457200" indent="-457200">
              <a:buAutoNum type="arabicParenR"/>
            </a:pPr>
            <a:r>
              <a:rPr lang="en-US" dirty="0"/>
              <a:t>START BROADCASTING HELLOs</a:t>
            </a:r>
          </a:p>
        </p:txBody>
      </p:sp>
    </p:spTree>
    <p:extLst>
      <p:ext uri="{BB962C8B-B14F-4D97-AF65-F5344CB8AC3E}">
        <p14:creationId xmlns:p14="http://schemas.microsoft.com/office/powerpoint/2010/main" val="5108083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6CE3D-17A3-E647-B3F4-F36A17EF2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12191999" cy="914400"/>
          </a:xfrm>
        </p:spPr>
        <p:txBody>
          <a:bodyPr/>
          <a:lstStyle/>
          <a:p>
            <a:r>
              <a:rPr lang="en-US" dirty="0"/>
              <a:t>ROUTING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C8840-AEA0-2740-B177-5A87E384BF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914399"/>
            <a:ext cx="12192000" cy="5342965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457200" indent="-457200">
              <a:buAutoNum type="arabicParenR"/>
            </a:pPr>
            <a:r>
              <a:rPr lang="en-US" dirty="0"/>
              <a:t>PLUGGING IN A POWER SOURCE</a:t>
            </a:r>
          </a:p>
          <a:p>
            <a:pPr marL="457200" indent="-457200">
              <a:buAutoNum type="arabicParenR"/>
            </a:pPr>
            <a:r>
              <a:rPr lang="en-US" dirty="0"/>
              <a:t>PRE-BACKOFF EXPIRES</a:t>
            </a:r>
          </a:p>
          <a:p>
            <a:pPr marL="457200" indent="-457200">
              <a:buAutoNum type="arabicParenR"/>
            </a:pPr>
            <a:r>
              <a:rPr lang="en-US" dirty="0"/>
              <a:t>WE ARE NEW, ASK NEIGHBORS FOR THEIR LSDB</a:t>
            </a:r>
          </a:p>
          <a:p>
            <a:pPr marL="457200" indent="-457200">
              <a:buAutoNum type="arabicParenR"/>
            </a:pPr>
            <a:r>
              <a:rPr lang="en-US" dirty="0"/>
              <a:t>GET THE ONE WITH THE MOST CHANGES, AS PROBABLY NEWEST VERSION</a:t>
            </a:r>
          </a:p>
          <a:p>
            <a:pPr marL="457200" indent="-457200">
              <a:buAutoNum type="arabicParenR"/>
            </a:pPr>
            <a:r>
              <a:rPr lang="en-US" dirty="0"/>
              <a:t>START BROADCASTING HELLOs</a:t>
            </a:r>
          </a:p>
          <a:p>
            <a:pPr marL="457200" indent="-457200">
              <a:buAutoNum type="arabicParenR"/>
            </a:pPr>
            <a:r>
              <a:rPr lang="en-US" dirty="0"/>
              <a:t>IF LINK DISCOVERED THAT NOT IN LSDB ADD TO DB AND FORWARD NEW LINK WITH SEQ NUMBER TO NEIGHBOURS</a:t>
            </a:r>
          </a:p>
        </p:txBody>
      </p:sp>
    </p:spTree>
    <p:extLst>
      <p:ext uri="{BB962C8B-B14F-4D97-AF65-F5344CB8AC3E}">
        <p14:creationId xmlns:p14="http://schemas.microsoft.com/office/powerpoint/2010/main" val="31703331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6CE3D-17A3-E647-B3F4-F36A17EF2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12191999" cy="914400"/>
          </a:xfrm>
        </p:spPr>
        <p:txBody>
          <a:bodyPr/>
          <a:lstStyle/>
          <a:p>
            <a:r>
              <a:rPr lang="en-US" dirty="0"/>
              <a:t>ROUTING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C8840-AEA0-2740-B177-5A87E384BF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914399"/>
            <a:ext cx="12192000" cy="5342965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457200" indent="-457200">
              <a:buAutoNum type="arabicParenR"/>
            </a:pPr>
            <a:r>
              <a:rPr lang="en-US" dirty="0"/>
              <a:t>PLUGGING IN A POWER SOURCE</a:t>
            </a:r>
          </a:p>
          <a:p>
            <a:pPr marL="457200" indent="-457200">
              <a:buAutoNum type="arabicParenR"/>
            </a:pPr>
            <a:r>
              <a:rPr lang="en-US" dirty="0"/>
              <a:t>PRE-BACKOFF EXPIRES</a:t>
            </a:r>
          </a:p>
          <a:p>
            <a:pPr marL="457200" indent="-457200">
              <a:buAutoNum type="arabicParenR"/>
            </a:pPr>
            <a:r>
              <a:rPr lang="en-US" dirty="0"/>
              <a:t>WE ARE NEW, ASK NEIGHBORS FOR THEIR LSDB</a:t>
            </a:r>
          </a:p>
          <a:p>
            <a:pPr marL="457200" indent="-457200">
              <a:buAutoNum type="arabicParenR"/>
            </a:pPr>
            <a:r>
              <a:rPr lang="en-US" dirty="0"/>
              <a:t>GET THE ONE WITH THE MOST CHANGES, AS PROBABLY NEWEST VERSION</a:t>
            </a:r>
          </a:p>
          <a:p>
            <a:pPr marL="457200" indent="-457200">
              <a:buAutoNum type="arabicParenR"/>
            </a:pPr>
            <a:r>
              <a:rPr lang="en-US" dirty="0"/>
              <a:t>START BROADCASTING HELLOs</a:t>
            </a:r>
          </a:p>
          <a:p>
            <a:pPr marL="457200" indent="-457200">
              <a:buAutoNum type="arabicParenR"/>
            </a:pPr>
            <a:r>
              <a:rPr lang="en-US" dirty="0"/>
              <a:t>IF LINK DISCOVERED THAT NOT IN LSDB ADD TO DB AND FORWARD NEW LINK WITH SEQ NUMBER TO NEIGHBOURS</a:t>
            </a:r>
          </a:p>
          <a:p>
            <a:pPr marL="457200" indent="-457200">
              <a:buAutoNum type="arabicParenR"/>
            </a:pPr>
            <a:r>
              <a:rPr lang="en-US" dirty="0"/>
              <a:t>IF RECEIVING A NEW LINK DO RELIABLE FLOODING (DEPENDS ON SEQ NR)</a:t>
            </a:r>
          </a:p>
        </p:txBody>
      </p:sp>
    </p:spTree>
    <p:extLst>
      <p:ext uri="{BB962C8B-B14F-4D97-AF65-F5344CB8AC3E}">
        <p14:creationId xmlns:p14="http://schemas.microsoft.com/office/powerpoint/2010/main" val="2096936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A9D97-7B20-E843-A3EA-907EA8689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14400"/>
          </a:xfrm>
        </p:spPr>
        <p:txBody>
          <a:bodyPr/>
          <a:lstStyle/>
          <a:p>
            <a:r>
              <a:rPr lang="en-US" dirty="0"/>
              <a:t>SEQUENCE NUMBERS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E661D-1265-3644-AD63-FFCDC510EE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914400"/>
            <a:ext cx="12192000" cy="5473148"/>
          </a:xfrm>
        </p:spPr>
        <p:txBody>
          <a:bodyPr/>
          <a:lstStyle/>
          <a:p>
            <a:r>
              <a:rPr lang="en-US" dirty="0"/>
              <a:t>When I generate a NEW packet, I attach my local sequence number</a:t>
            </a:r>
          </a:p>
        </p:txBody>
      </p:sp>
    </p:spTree>
    <p:extLst>
      <p:ext uri="{BB962C8B-B14F-4D97-AF65-F5344CB8AC3E}">
        <p14:creationId xmlns:p14="http://schemas.microsoft.com/office/powerpoint/2010/main" val="1542208626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RiseVTI">
  <a:themeElements>
    <a:clrScheme name="AnalogousFromRegularSeedRightStep">
      <a:dk1>
        <a:srgbClr val="000000"/>
      </a:dk1>
      <a:lt1>
        <a:srgbClr val="FFFFFF"/>
      </a:lt1>
      <a:dk2>
        <a:srgbClr val="2B301B"/>
      </a:dk2>
      <a:lt2>
        <a:srgbClr val="F3F0F3"/>
      </a:lt2>
      <a:accent1>
        <a:srgbClr val="48B75D"/>
      </a:accent1>
      <a:accent2>
        <a:srgbClr val="3BB183"/>
      </a:accent2>
      <a:accent3>
        <a:srgbClr val="45AFB1"/>
      </a:accent3>
      <a:accent4>
        <a:srgbClr val="3B7DB1"/>
      </a:accent4>
      <a:accent5>
        <a:srgbClr val="4D5EC3"/>
      </a:accent5>
      <a:accent6>
        <a:srgbClr val="6648B6"/>
      </a:accent6>
      <a:hlink>
        <a:srgbClr val="BF3FA7"/>
      </a:hlink>
      <a:folHlink>
        <a:srgbClr val="7F7F7F"/>
      </a:folHlink>
    </a:clrScheme>
    <a:fontScheme name="Avenir">
      <a:majorFont>
        <a:latin typeface="Tw Cen MT"/>
        <a:ea typeface=""/>
        <a:cs typeface=""/>
      </a:majorFont>
      <a:minorFont>
        <a:latin typeface="Tw Cen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RiseVTI" id="{C2FC082F-B444-4222-AF20-78444CCB5722}" vid="{39F213E4-0CBC-40CB-B3F6-8C5562B6B9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404</TotalTime>
  <Words>730</Words>
  <Application>Microsoft Macintosh PowerPoint</Application>
  <PresentationFormat>Widescreen</PresentationFormat>
  <Paragraphs>108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Tw Cen MT</vt:lpstr>
      <vt:lpstr>GradientRiseVTI</vt:lpstr>
      <vt:lpstr>Routing</vt:lpstr>
      <vt:lpstr>ROUTING STEPS</vt:lpstr>
      <vt:lpstr>ROUTING STEPS</vt:lpstr>
      <vt:lpstr>ROUTING STEPS</vt:lpstr>
      <vt:lpstr>ROUTING STEPS</vt:lpstr>
      <vt:lpstr>ROUTING STEPS</vt:lpstr>
      <vt:lpstr>ROUTING STEPS</vt:lpstr>
      <vt:lpstr>ROUTING STEPS</vt:lpstr>
      <vt:lpstr>SEQUENCE NUMBERS</vt:lpstr>
      <vt:lpstr>SEQUENCE NUMBERS</vt:lpstr>
      <vt:lpstr>SEQUENCE NUMBERS</vt:lpstr>
      <vt:lpstr>SEQUENCE NUMBERS</vt:lpstr>
      <vt:lpstr>SEQUENCE NUMBERS</vt:lpstr>
      <vt:lpstr>SEQUENCE NUMBERS</vt:lpstr>
      <vt:lpstr>SEQUENCE NUMBERS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Routing</dc:title>
  <dc:creator>nikolasmitsakis@gmail.com</dc:creator>
  <cp:lastModifiedBy>nikolasmitsakis@gmail.com</cp:lastModifiedBy>
  <cp:revision>10</cp:revision>
  <dcterms:created xsi:type="dcterms:W3CDTF">2021-06-17T06:29:00Z</dcterms:created>
  <dcterms:modified xsi:type="dcterms:W3CDTF">2021-06-17T14:32:23Z</dcterms:modified>
</cp:coreProperties>
</file>